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1517-B0FB-4E30-A946-525F087A008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0A877-BD90-4AC6-A756-74FCE09B1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862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1517-B0FB-4E30-A946-525F087A008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0A877-BD90-4AC6-A756-74FCE09B1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423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1517-B0FB-4E30-A946-525F087A008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0A877-BD90-4AC6-A756-74FCE09B1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688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1517-B0FB-4E30-A946-525F087A008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0A877-BD90-4AC6-A756-74FCE09B1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222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1517-B0FB-4E30-A946-525F087A008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0A877-BD90-4AC6-A756-74FCE09B1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522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1517-B0FB-4E30-A946-525F087A008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0A877-BD90-4AC6-A756-74FCE09B1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171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1517-B0FB-4E30-A946-525F087A008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0A877-BD90-4AC6-A756-74FCE09B1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244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1517-B0FB-4E30-A946-525F087A008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0A877-BD90-4AC6-A756-74FCE09B1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188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1517-B0FB-4E30-A946-525F087A008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0A877-BD90-4AC6-A756-74FCE09B1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160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1517-B0FB-4E30-A946-525F087A008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0A877-BD90-4AC6-A756-74FCE09B1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851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1517-B0FB-4E30-A946-525F087A008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0A877-BD90-4AC6-A756-74FCE09B1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955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21517-B0FB-4E30-A946-525F087A008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0A877-BD90-4AC6-A756-74FCE09B1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49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8.jpeg"/><Relationship Id="rId10" Type="http://schemas.microsoft.com/office/2007/relationships/hdphoto" Target="../media/hdphoto4.wdp"/><Relationship Id="rId4" Type="http://schemas.openxmlformats.org/officeDocument/2006/relationships/image" Target="../media/image7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Декада инвалидов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9953" y="4125714"/>
            <a:ext cx="4968552" cy="259739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Кадеты волонтёрского отряда «Крыло ангела» посетили реабилитационные центры для детей с ограниченными возможностями «Возрождение» и для ветеранов войны и труда «Радуга». Ребята представили концертную программу, показали элементы рукопашного боя и сборку-разборку боевого оружия.</a:t>
            </a:r>
          </a:p>
        </p:txBody>
      </p:sp>
      <p:pic>
        <p:nvPicPr>
          <p:cNvPr id="1026" name="Picture 2" descr="D:\Рабочй стол\2015-12-16-350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82"/>
          <a:stretch/>
        </p:blipFill>
        <p:spPr bwMode="auto">
          <a:xfrm>
            <a:off x="3645" y="908719"/>
            <a:ext cx="3851920" cy="2603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2015-12-16-350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75" b="8166"/>
          <a:stretch/>
        </p:blipFill>
        <p:spPr bwMode="auto">
          <a:xfrm>
            <a:off x="4139953" y="908718"/>
            <a:ext cx="5004048" cy="3053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2015-12-16-35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" y="3857536"/>
            <a:ext cx="3851920" cy="288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3999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990" y="260648"/>
            <a:ext cx="8496944" cy="1143000"/>
          </a:xfrm>
        </p:spPr>
        <p:txBody>
          <a:bodyPr>
            <a:noAutofit/>
          </a:bodyPr>
          <a:lstStyle/>
          <a:p>
            <a:r>
              <a:rPr lang="ru-RU" sz="2400" dirty="0"/>
              <a:t>15.12.15.  </a:t>
            </a:r>
            <a:r>
              <a:rPr lang="ru-RU" sz="3600" dirty="0" smtClean="0"/>
              <a:t>Всероссийский тематический </a:t>
            </a:r>
            <a:r>
              <a:rPr lang="ru-RU" sz="3600" dirty="0"/>
              <a:t>урок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dirty="0" smtClean="0"/>
              <a:t>«СВЕТ </a:t>
            </a:r>
            <a:r>
              <a:rPr lang="ru-RU" dirty="0"/>
              <a:t>В НАШЕЙ </a:t>
            </a:r>
            <a:r>
              <a:rPr lang="ru-RU" dirty="0" smtClean="0"/>
              <a:t>ЖИЗНИ»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28800"/>
            <a:ext cx="8677472" cy="1468759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/>
              <a:t>Лидер  кадетского самоуправления Семакин Андрей рассказал  младшим кадетам  о  важности света в жизни людей, о том, как современные энергосберегающие лампы и простые правила поведения позволяют экономить энергоресурсы и сохранять окружающую природную среду. Педагог-библиотекарь Недошивина Л.А.  провела с ребятами </a:t>
            </a:r>
            <a:r>
              <a:rPr lang="ru-RU" dirty="0" err="1"/>
              <a:t>брейн</a:t>
            </a:r>
            <a:r>
              <a:rPr lang="ru-RU" dirty="0"/>
              <a:t>-ринг по вопросам энергосбережения.</a:t>
            </a:r>
          </a:p>
          <a:p>
            <a:endParaRPr lang="ru-RU" dirty="0"/>
          </a:p>
        </p:txBody>
      </p:sp>
      <p:pic>
        <p:nvPicPr>
          <p:cNvPr id="1026" name="Picture 2" descr="D:\Рабочй стол\ФОТО\2015-16 фото\урок света\IMG_20151215_1003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94972"/>
            <a:ext cx="4427985" cy="3320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ФОТО\2015-16 фото\урок света\IMG_20151215_1014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3212976"/>
            <a:ext cx="4403982" cy="3302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0991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2405"/>
            <a:ext cx="5122912" cy="706090"/>
          </a:xfrm>
        </p:spPr>
        <p:txBody>
          <a:bodyPr>
            <a:normAutofit fontScale="90000"/>
          </a:bodyPr>
          <a:lstStyle/>
          <a:p>
            <a:r>
              <a:rPr lang="ru-RU" dirty="0"/>
              <a:t>День Героев Отечества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80112" y="188640"/>
            <a:ext cx="3456384" cy="3168352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r>
              <a:rPr lang="ru-RU" sz="3000" dirty="0"/>
              <a:t>Ученики кадетской школы - интерната   несли почетную воинскую вахту памяти около Стелы 352-ой Оршанской Краснознаменной ордена Суворова стрелковой дивизии, где  состоялось торжественное мероприятие, посвященное Дню воинской славы России. В школе прошёл конкурс творческих работ «Военная  геральдика России» и конкурс патриотической песни, посвящённый Дню Героев Отечества. Борьба за победу в конкурсе была очень напряжённой.  Каждый класс не просто разучил песню, но и рассказал об истории её создания  и представил на сцене с элементами строевой подготовки.  Члены жюри (ветеран ВОВ </a:t>
            </a:r>
            <a:r>
              <a:rPr lang="ru-RU" sz="3000" dirty="0" err="1"/>
              <a:t>Шафиков</a:t>
            </a:r>
            <a:r>
              <a:rPr lang="ru-RU" sz="3000" dirty="0"/>
              <a:t> Х.Г., подполковник запаса </a:t>
            </a:r>
            <a:r>
              <a:rPr lang="ru-RU" sz="3000" dirty="0" err="1"/>
              <a:t>Курбеев</a:t>
            </a:r>
            <a:r>
              <a:rPr lang="ru-RU" sz="3000" dirty="0"/>
              <a:t> М.Х., ветеран </a:t>
            </a:r>
            <a:r>
              <a:rPr lang="ru-RU" sz="3000" dirty="0" err="1"/>
              <a:t>пед.труда</a:t>
            </a:r>
            <a:r>
              <a:rPr lang="ru-RU" sz="3000" dirty="0"/>
              <a:t>, заслуженный учитель Татарстана </a:t>
            </a:r>
            <a:r>
              <a:rPr lang="ru-RU" sz="3000" dirty="0" err="1"/>
              <a:t>Галиуллин</a:t>
            </a:r>
            <a:r>
              <a:rPr lang="ru-RU" sz="3000" dirty="0"/>
              <a:t> А.Ш., представитель Союза </a:t>
            </a:r>
            <a:r>
              <a:rPr lang="ru-RU" sz="3000" dirty="0" err="1"/>
              <a:t>дессантников</a:t>
            </a:r>
            <a:r>
              <a:rPr lang="ru-RU" sz="3000" dirty="0"/>
              <a:t> Меркулов А.Н.) распределили места следующим образом: 1 место—10 класс; 2 место—5А и 5Б классы; 3 место 7А и 9 классы.</a:t>
            </a:r>
          </a:p>
          <a:p>
            <a:endParaRPr lang="ru-RU" dirty="0"/>
          </a:p>
        </p:txBody>
      </p:sp>
      <p:pic>
        <p:nvPicPr>
          <p:cNvPr id="1026" name="Picture 2" descr="D:\Рабочй стол\день героев отечества\IMG_20151210_1129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159" y="870726"/>
            <a:ext cx="1815666" cy="2174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день героев отечества\IMG_20151210_15474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5" t="15123" r="5821" b="6667"/>
          <a:stretch/>
        </p:blipFill>
        <p:spPr bwMode="auto">
          <a:xfrm>
            <a:off x="4499992" y="3501008"/>
            <a:ext cx="4541312" cy="3050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й стол\день героев отечества\kjjYyf3Ds7k (1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67" y="836712"/>
            <a:ext cx="3321030" cy="2208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Рабочй стол\день героев отечества\IMG_20151210_15151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298" b="27734"/>
          <a:stretch/>
        </p:blipFill>
        <p:spPr bwMode="auto">
          <a:xfrm>
            <a:off x="140267" y="3212976"/>
            <a:ext cx="4210202" cy="1640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Рабочй стол\день героев отечества\IMG_20151210_151831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23" t="25444" b="35750"/>
          <a:stretch/>
        </p:blipFill>
        <p:spPr bwMode="auto">
          <a:xfrm>
            <a:off x="117520" y="5087738"/>
            <a:ext cx="4177635" cy="1632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4491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7589" y="-99392"/>
            <a:ext cx="8229600" cy="1143000"/>
          </a:xfrm>
        </p:spPr>
        <p:txBody>
          <a:bodyPr/>
          <a:lstStyle/>
          <a:p>
            <a:r>
              <a:rPr lang="ru-RU" dirty="0" smtClean="0"/>
              <a:t>Встреча с писателем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862097"/>
            <a:ext cx="87849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Кадеты клуба «Созвучие»   встретились с писателем Сафиным  А.Б. в  Центральной библиотеке, где проходила презентация его книги «Детство, опалённое войной». Детство Анвара Борисовича прошло в нашем городе, он закончил  школу  №2, офицер запаса, участник боевых </a:t>
            </a:r>
            <a:r>
              <a:rPr lang="ru-RU" sz="1400" dirty="0" smtClean="0"/>
              <a:t>действий.</a:t>
            </a:r>
            <a:r>
              <a:rPr lang="en-US" sz="1400" dirty="0" smtClean="0"/>
              <a:t> </a:t>
            </a:r>
            <a:r>
              <a:rPr lang="ru-RU" sz="1400" dirty="0" smtClean="0"/>
              <a:t>Артисты </a:t>
            </a:r>
            <a:r>
              <a:rPr lang="ru-RU" sz="1400" dirty="0" err="1"/>
              <a:t>Бугульминского</a:t>
            </a:r>
            <a:r>
              <a:rPr lang="ru-RU" sz="1400" dirty="0"/>
              <a:t>  драматического театра читали отрывки из книги, стихи  о войне. Кадеты исполнили песню о войне «Махнём не глядя».</a:t>
            </a:r>
          </a:p>
        </p:txBody>
      </p:sp>
      <p:pic>
        <p:nvPicPr>
          <p:cNvPr id="1026" name="Picture 2" descr="D:\Рабочй стол\P109049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3" t="40796" r="3592"/>
          <a:stretch/>
        </p:blipFill>
        <p:spPr bwMode="auto">
          <a:xfrm>
            <a:off x="386290" y="2004146"/>
            <a:ext cx="3925271" cy="2184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:\Рабочй стол\созвучие анвар сафин\DSC_001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16" t="15626" r="7911" b="17058"/>
          <a:stretch/>
        </p:blipFill>
        <p:spPr bwMode="auto">
          <a:xfrm>
            <a:off x="5364088" y="4464179"/>
            <a:ext cx="3163685" cy="216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созвучие анвар сафин\DSC_002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06"/>
          <a:stretch/>
        </p:blipFill>
        <p:spPr bwMode="auto">
          <a:xfrm>
            <a:off x="4747073" y="2004146"/>
            <a:ext cx="4217415" cy="2184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й стол\созвучие анвар сафин\DSC_002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88" r="9438"/>
          <a:stretch/>
        </p:blipFill>
        <p:spPr bwMode="auto">
          <a:xfrm>
            <a:off x="537867" y="4464179"/>
            <a:ext cx="4209206" cy="2129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195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3926" y="116632"/>
            <a:ext cx="5040562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Битва под Москвой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9912" y="1124744"/>
            <a:ext cx="5292345" cy="2145429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dirty="0" smtClean="0"/>
              <a:t>Кадеты9 </a:t>
            </a:r>
            <a:r>
              <a:rPr lang="ru-RU" dirty="0"/>
              <a:t>класса подготовили  и реализовали к этому Дню воинской славы России проект, который состоял из  изучения исторических материалов и разработки сценария, разучивания стихов и песен по данной теме, разработке вопросов викторины, подборке фотографий для презентации. Финалом проекта стал яркий и интересный общешкольный </a:t>
            </a:r>
            <a:r>
              <a:rPr lang="ru-RU" dirty="0" smtClean="0"/>
              <a:t>праздник</a:t>
            </a:r>
            <a:r>
              <a:rPr lang="ru-RU" dirty="0"/>
              <a:t> </a:t>
            </a:r>
            <a:r>
              <a:rPr lang="ru-RU" dirty="0" smtClean="0"/>
              <a:t>на котором весь зал исполнил песню, посвящённую 352 стрелковой дивизии, сформированной в Бугульме и участвовавшей в битве за Москву.</a:t>
            </a:r>
            <a:endParaRPr lang="ru-RU" dirty="0"/>
          </a:p>
          <a:p>
            <a:endParaRPr lang="ru-RU" dirty="0"/>
          </a:p>
        </p:txBody>
      </p:sp>
      <p:pic>
        <p:nvPicPr>
          <p:cNvPr id="1026" name="Picture 2" descr="D:\Рабочй стол\битва од москвой\IMG_20151203_1509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5087"/>
            <a:ext cx="3672407" cy="275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битва од москвой\IMG_20151203_1517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718" y="3081424"/>
            <a:ext cx="4763853" cy="3572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битва од москвой\IMG_20151203_15112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27" t="19702" r="8532"/>
          <a:stretch/>
        </p:blipFill>
        <p:spPr bwMode="auto">
          <a:xfrm>
            <a:off x="282600" y="3081424"/>
            <a:ext cx="3633217" cy="3572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7730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/>
          <a:lstStyle/>
          <a:p>
            <a:r>
              <a:rPr lang="ru-RU" dirty="0" smtClean="0"/>
              <a:t>День борьбы с коррупцией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68760"/>
            <a:ext cx="8568952" cy="158417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Выступление  студентов </a:t>
            </a:r>
            <a:r>
              <a:rPr lang="ru-RU" dirty="0" err="1"/>
              <a:t>Бугульминского</a:t>
            </a:r>
            <a:r>
              <a:rPr lang="ru-RU" dirty="0"/>
              <a:t> филиала Института экономики управления и права с агитбригадой по </a:t>
            </a:r>
            <a:r>
              <a:rPr lang="ru-RU" dirty="0" err="1"/>
              <a:t>антикоррупции</a:t>
            </a:r>
            <a:r>
              <a:rPr lang="ru-RU" dirty="0"/>
              <a:t> состоялось сегодня в старших классах школы. Классные руководители и воспитатели провели в своих классах инструктажи по отпору коррупции. В фойе школы, на протяжении дня, показывались видеоролики по </a:t>
            </a:r>
            <a:r>
              <a:rPr lang="ru-RU" dirty="0" err="1"/>
              <a:t>антикоррупции</a:t>
            </a:r>
            <a:r>
              <a:rPr lang="ru-RU" dirty="0"/>
              <a:t> , в том числе, ролик снятый кадетами 8 класса «Твоё «НЕТ!» имеет значение!»</a:t>
            </a:r>
          </a:p>
          <a:p>
            <a:endParaRPr lang="ru-RU" dirty="0"/>
          </a:p>
        </p:txBody>
      </p:sp>
      <p:pic>
        <p:nvPicPr>
          <p:cNvPr id="1026" name="Picture 2" descr="K:\на сайт\P109029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 t="33433" r="27183"/>
          <a:stretch/>
        </p:blipFill>
        <p:spPr bwMode="auto">
          <a:xfrm>
            <a:off x="251520" y="3174861"/>
            <a:ext cx="3888432" cy="3077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K:\на сайт\IMG_20151209_09194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6" t="7750" r="8970" b="21622"/>
          <a:stretch/>
        </p:blipFill>
        <p:spPr bwMode="auto">
          <a:xfrm>
            <a:off x="4283968" y="3067679"/>
            <a:ext cx="4680520" cy="3184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8837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445</Words>
  <Application>Microsoft Office PowerPoint</Application>
  <PresentationFormat>Экран (4:3)</PresentationFormat>
  <Paragraphs>12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Декада инвалидов</vt:lpstr>
      <vt:lpstr>15.12.15.  Всероссийский тематический урок  «СВЕТ В НАШЕЙ ЖИЗНИ»</vt:lpstr>
      <vt:lpstr>День Героев Отечества</vt:lpstr>
      <vt:lpstr>Встреча с писателем</vt:lpstr>
      <vt:lpstr>Битва под Москвой</vt:lpstr>
      <vt:lpstr>День борьбы с коррупцией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Декада инвалидов</dc:title>
  <dc:creator>USER</dc:creator>
  <cp:lastModifiedBy>USER</cp:lastModifiedBy>
  <cp:revision>2</cp:revision>
  <dcterms:created xsi:type="dcterms:W3CDTF">2016-01-13T05:23:09Z</dcterms:created>
  <dcterms:modified xsi:type="dcterms:W3CDTF">2016-01-13T05:26:57Z</dcterms:modified>
</cp:coreProperties>
</file>